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7"/>
    <p:restoredTop sz="94672"/>
  </p:normalViewPr>
  <p:slideViewPr>
    <p:cSldViewPr snapToGrid="0">
      <p:cViewPr varScale="1">
        <p:scale>
          <a:sx n="122" d="100"/>
          <a:sy n="122" d="100"/>
        </p:scale>
        <p:origin x="22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904480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60638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1967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26664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4954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1369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7121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62034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2868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25988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75574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999B3390-F015-E646-8504-32A95329423D}" type="datetimeFigureOut">
              <a:rPr kumimoji="1" lang="ko-KR" altLang="en-US" smtClean="0"/>
              <a:t>2025. 10. 13.</a:t>
            </a:fld>
            <a:endParaRPr kumimoji="1"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029CCA0B-C48B-7346-94A3-905A2A9A08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8667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openstreetmap.org/#map=13/36.35502/127.37079" TargetMode="External"/><Relationship Id="rId4" Type="http://schemas.openxmlformats.org/officeDocument/2006/relationships/hyperlink" Target="https://geotiffjs.github.io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82CE42-40AC-EC0F-B33E-FCDC4DD35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92166"/>
            <a:ext cx="9144000" cy="1481466"/>
          </a:xfrm>
        </p:spPr>
        <p:txBody>
          <a:bodyPr/>
          <a:lstStyle/>
          <a:p>
            <a:r>
              <a:rPr kumimoji="1" lang="ko-KR" altLang="en-US" dirty="0"/>
              <a:t>문화유산 지도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825A62A-A8B5-882E-CC25-416EB86DF6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R" dirty="0"/>
              <a:t>4</a:t>
            </a:r>
            <a:r>
              <a:rPr kumimoji="1" lang="ko-KR" altLang="en-US" dirty="0"/>
              <a:t>팀 상부상조</a:t>
            </a:r>
            <a:endParaRPr kumimoji="1" lang="en-US" altLang="ko-KR" dirty="0"/>
          </a:p>
          <a:p>
            <a:r>
              <a:rPr kumimoji="1" lang="ko-KR" altLang="en-US" dirty="0"/>
              <a:t>김서현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박창률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원유건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이상훈</a:t>
            </a:r>
            <a:r>
              <a:rPr kumimoji="1" lang="en-US" altLang="ko-KR" dirty="0"/>
              <a:t>,</a:t>
            </a:r>
            <a:r>
              <a:rPr kumimoji="1" lang="ko-KR" altLang="en-US" dirty="0"/>
              <a:t> 윤성원</a:t>
            </a:r>
            <a:endParaRPr kumimoji="1" lang="en-US" altLang="ko-KR" dirty="0"/>
          </a:p>
          <a:p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3428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D1B0F1-40D7-D32C-2D23-E302EF1BD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EEF0FF"/>
                </a:solidFill>
                <a:effectLst/>
                <a:latin typeface="Arial" panose="020B0604020202020204" pitchFamily="34" charset="0"/>
              </a:rPr>
              <a:t>P</a:t>
            </a:r>
            <a:r>
              <a:rPr lang="en" altLang="ko-KR" dirty="0">
                <a:solidFill>
                  <a:srgbClr val="EEF0FF"/>
                </a:solidFill>
                <a:latin typeface="Arial" panose="020B0604020202020204" pitchFamily="34" charset="0"/>
              </a:rPr>
              <a:t>LAN</a:t>
            </a:r>
            <a:r>
              <a:rPr lang="ko-KR" altLang="en-US" dirty="0">
                <a:solidFill>
                  <a:srgbClr val="EEF0FF"/>
                </a:solidFill>
                <a:latin typeface="Arial" panose="020B0604020202020204" pitchFamily="34" charset="0"/>
              </a:rPr>
              <a:t> </a:t>
            </a:r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(1)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3F7CFE-000E-F99D-1B7A-E79684E08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8714" y="1690688"/>
            <a:ext cx="7772400" cy="429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33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D3548-D34D-6502-70E6-A607482822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97BD0F-9090-4942-C581-C3F89637E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b="0" i="0" dirty="0">
                <a:solidFill>
                  <a:srgbClr val="EEF0FF"/>
                </a:solidFill>
                <a:effectLst/>
                <a:latin typeface="Arial" panose="020B0604020202020204" pitchFamily="34" charset="0"/>
              </a:rPr>
              <a:t>P</a:t>
            </a:r>
            <a:r>
              <a:rPr lang="en" altLang="ko-KR" dirty="0">
                <a:solidFill>
                  <a:srgbClr val="EEF0FF"/>
                </a:solidFill>
                <a:latin typeface="Arial" panose="020B0604020202020204" pitchFamily="34" charset="0"/>
              </a:rPr>
              <a:t>LAN</a:t>
            </a:r>
            <a:r>
              <a:rPr lang="ko-KR" altLang="en-US" dirty="0">
                <a:solidFill>
                  <a:srgbClr val="EEF0FF"/>
                </a:solidFill>
                <a:latin typeface="Arial" panose="020B0604020202020204" pitchFamily="34" charset="0"/>
              </a:rPr>
              <a:t> </a:t>
            </a:r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(2)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97B85D-9BC8-4750-857A-170844E666A9}"/>
              </a:ext>
            </a:extLst>
          </p:cNvPr>
          <p:cNvSpPr txBox="1"/>
          <p:nvPr/>
        </p:nvSpPr>
        <p:spPr>
          <a:xfrm>
            <a:off x="998483" y="1925690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dirty="0"/>
              <a:t>Raster Data</a:t>
            </a:r>
            <a:endParaRPr kumimoji="1" lang="ko-KR" alt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A40A6F-F078-B077-3B47-C02E5CE90361}"/>
              </a:ext>
            </a:extLst>
          </p:cNvPr>
          <p:cNvSpPr txBox="1"/>
          <p:nvPr/>
        </p:nvSpPr>
        <p:spPr>
          <a:xfrm>
            <a:off x="1292772" y="2777440"/>
            <a:ext cx="3962400" cy="9712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항공사진 </a:t>
            </a:r>
            <a:r>
              <a:rPr kumimoji="1" lang="en-US" altLang="ko-KR" sz="2000" dirty="0"/>
              <a:t>(</a:t>
            </a:r>
            <a:r>
              <a:rPr kumimoji="1" lang="en-US" altLang="ko-KR" sz="2000" dirty="0" err="1"/>
              <a:t>GeoTIFF</a:t>
            </a:r>
            <a:r>
              <a:rPr kumimoji="1" lang="en-US" altLang="ko-KR" sz="2000" dirty="0"/>
              <a:t>)</a:t>
            </a:r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en-US" altLang="ko-KR" sz="2000" dirty="0"/>
              <a:t>OpenStreetMap</a:t>
            </a:r>
            <a:endParaRPr kumimoji="1" lang="ko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25DC7D-28A2-D90F-5FB1-37E03B13DD61}"/>
              </a:ext>
            </a:extLst>
          </p:cNvPr>
          <p:cNvSpPr txBox="1"/>
          <p:nvPr/>
        </p:nvSpPr>
        <p:spPr>
          <a:xfrm>
            <a:off x="7541173" y="1941275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dirty="0"/>
              <a:t>Vector Data</a:t>
            </a:r>
            <a:endParaRPr kumimoji="1"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1FDBEE-8109-0F71-AAAD-6C6A9644C8DC}"/>
              </a:ext>
            </a:extLst>
          </p:cNvPr>
          <p:cNvSpPr txBox="1"/>
          <p:nvPr/>
        </p:nvSpPr>
        <p:spPr>
          <a:xfrm>
            <a:off x="7257393" y="2715082"/>
            <a:ext cx="3962400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문화유산 위치</a:t>
            </a:r>
            <a:endParaRPr kumimoji="1" lang="en-US" altLang="ko-KR" sz="20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문화유산 속성 </a:t>
            </a:r>
            <a:r>
              <a:rPr kumimoji="1" lang="en-US" altLang="ko-KR" sz="2000" dirty="0"/>
              <a:t>(</a:t>
            </a:r>
            <a:r>
              <a:rPr kumimoji="1" lang="ko-KR" altLang="en-US" sz="2000" dirty="0"/>
              <a:t>국보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보물 등</a:t>
            </a:r>
            <a:r>
              <a:rPr kumimoji="1" lang="en-US" altLang="ko-KR" sz="2000" dirty="0"/>
              <a:t>)</a:t>
            </a:r>
            <a:endParaRPr kumimoji="1" lang="ko-KR" altLang="en-US" sz="2000" dirty="0"/>
          </a:p>
        </p:txBody>
      </p:sp>
      <p:pic>
        <p:nvPicPr>
          <p:cNvPr id="1026" name="Picture 2" descr="geotiff.js">
            <a:extLst>
              <a:ext uri="{FF2B5EF4-FFF2-40B4-BE49-F238E27FC236}">
                <a16:creationId xmlns:a16="http://schemas.microsoft.com/office/drawing/2014/main" id="{B522F15F-F55A-3F63-3065-8AEAB450D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93" y="3892952"/>
            <a:ext cx="3510456" cy="18393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A478022-C5C8-4BC6-BC3A-51AC93F0C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5655" y="4365629"/>
            <a:ext cx="3510456" cy="21272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1ED21B7-322A-D6C2-DB96-A86DDCE4DC5B}"/>
              </a:ext>
            </a:extLst>
          </p:cNvPr>
          <p:cNvSpPr txBox="1"/>
          <p:nvPr/>
        </p:nvSpPr>
        <p:spPr>
          <a:xfrm>
            <a:off x="325820" y="6566109"/>
            <a:ext cx="550503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1000" dirty="0"/>
              <a:t>1) </a:t>
            </a:r>
            <a:r>
              <a:rPr kumimoji="1" lang="en-US" altLang="ko-KR" sz="1000" dirty="0">
                <a:hlinkClick r:id="rId4"/>
              </a:rPr>
              <a:t>https://geotiffjs.github.io/</a:t>
            </a:r>
            <a:r>
              <a:rPr kumimoji="1" lang="en-US" altLang="ko-KR" sz="1000" dirty="0"/>
              <a:t>  2) </a:t>
            </a:r>
            <a:r>
              <a:rPr kumimoji="1" lang="en-US" altLang="ko-KR" sz="1000" dirty="0">
                <a:hlinkClick r:id="rId5"/>
              </a:rPr>
              <a:t>https://www.openstreetmap.org/#map=13/36.35502/127.37079</a:t>
            </a:r>
            <a:r>
              <a:rPr kumimoji="1" lang="en-US" altLang="ko-KR" sz="1000" dirty="0"/>
              <a:t> </a:t>
            </a:r>
            <a:endParaRPr kumimoji="1" lang="ko-KR" altLang="en-US" sz="1000" dirty="0"/>
          </a:p>
        </p:txBody>
      </p:sp>
    </p:spTree>
    <p:extLst>
      <p:ext uri="{BB962C8B-B14F-4D97-AF65-F5344CB8AC3E}">
        <p14:creationId xmlns:p14="http://schemas.microsoft.com/office/powerpoint/2010/main" val="3347791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2073A-60E3-E19C-BC8D-481E8ABA7C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156BFD-B0E2-01FA-0DCD-131020AFC3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PROGRESS</a:t>
            </a:r>
            <a:r>
              <a:rPr kumimoji="1" lang="ko-KR" altLang="en-US" dirty="0">
                <a:solidFill>
                  <a:srgbClr val="EEF0FF"/>
                </a:solidFill>
                <a:latin typeface="Arial" panose="020B0604020202020204" pitchFamily="34" charset="0"/>
              </a:rPr>
              <a:t> </a:t>
            </a:r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(1)</a:t>
            </a:r>
            <a:endParaRPr kumimoji="1" lang="ko-KR" altLang="en-US" dirty="0"/>
          </a:p>
        </p:txBody>
      </p:sp>
      <p:pic>
        <p:nvPicPr>
          <p:cNvPr id="5" name="그림 4" descr="텍스트, 스크린샷, 지도이(가) 표시된 사진&#10;&#10;자동 생성된 설명">
            <a:extLst>
              <a:ext uri="{FF2B5EF4-FFF2-40B4-BE49-F238E27FC236}">
                <a16:creationId xmlns:a16="http://schemas.microsoft.com/office/drawing/2014/main" id="{8C3A8A10-8F41-19A3-1334-49D93A4D1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613" y="1583948"/>
            <a:ext cx="8192773" cy="49089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AE41744-7868-B869-6F12-96AEFC35DC83}"/>
              </a:ext>
            </a:extLst>
          </p:cNvPr>
          <p:cNvSpPr txBox="1"/>
          <p:nvPr/>
        </p:nvSpPr>
        <p:spPr>
          <a:xfrm>
            <a:off x="11204028" y="6215876"/>
            <a:ext cx="9879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/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162313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9079F4-6476-9FF6-E82D-D78FD9BE48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A0AA7-78F6-5481-DA74-61412961C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PROGRESS</a:t>
            </a:r>
            <a:r>
              <a:rPr kumimoji="1" lang="ko-KR" altLang="en-US" dirty="0">
                <a:solidFill>
                  <a:srgbClr val="EEF0FF"/>
                </a:solidFill>
                <a:latin typeface="Arial" panose="020B0604020202020204" pitchFamily="34" charset="0"/>
              </a:rPr>
              <a:t> </a:t>
            </a:r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(2)</a:t>
            </a:r>
            <a:endParaRPr kumimoji="1" lang="ko-KR" altLang="en-US" dirty="0"/>
          </a:p>
        </p:txBody>
      </p:sp>
      <p:pic>
        <p:nvPicPr>
          <p:cNvPr id="4" name="그림 3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5779A33D-9DC8-E20C-40EA-399C255C5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057" y="2028305"/>
            <a:ext cx="3527536" cy="3035819"/>
          </a:xfrm>
          <a:prstGeom prst="rect">
            <a:avLst/>
          </a:prstGeom>
        </p:spPr>
      </p:pic>
      <p:pic>
        <p:nvPicPr>
          <p:cNvPr id="7" name="그림 6" descr="지도, 텍스트, 아틀라스이(가) 표시된 사진&#10;&#10;자동 생성된 설명">
            <a:extLst>
              <a:ext uri="{FF2B5EF4-FFF2-40B4-BE49-F238E27FC236}">
                <a16:creationId xmlns:a16="http://schemas.microsoft.com/office/drawing/2014/main" id="{F85A173F-2AEF-EF6C-FAEF-BE8A49082F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121" y="1209115"/>
            <a:ext cx="4593679" cy="46252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오른쪽 화살표[R] 8">
            <a:extLst>
              <a:ext uri="{FF2B5EF4-FFF2-40B4-BE49-F238E27FC236}">
                <a16:creationId xmlns:a16="http://schemas.microsoft.com/office/drawing/2014/main" id="{42688FED-E965-862B-2408-A802C927B3A9}"/>
              </a:ext>
            </a:extLst>
          </p:cNvPr>
          <p:cNvSpPr/>
          <p:nvPr/>
        </p:nvSpPr>
        <p:spPr>
          <a:xfrm>
            <a:off x="5166044" y="2797840"/>
            <a:ext cx="1027625" cy="1447800"/>
          </a:xfrm>
          <a:prstGeom prst="rightArrow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36EC40-32C0-C002-8AF4-78B2058C65DC}"/>
              </a:ext>
            </a:extLst>
          </p:cNvPr>
          <p:cNvSpPr txBox="1"/>
          <p:nvPr/>
        </p:nvSpPr>
        <p:spPr>
          <a:xfrm>
            <a:off x="9703677" y="6215876"/>
            <a:ext cx="248832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/>
              <a:t>Data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Layering</a:t>
            </a:r>
            <a:endParaRPr kumimoji="1" lang="ko-KR" altLang="en-US" sz="3000" dirty="0"/>
          </a:p>
        </p:txBody>
      </p:sp>
    </p:spTree>
    <p:extLst>
      <p:ext uri="{BB962C8B-B14F-4D97-AF65-F5344CB8AC3E}">
        <p14:creationId xmlns:p14="http://schemas.microsoft.com/office/powerpoint/2010/main" val="2483026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79D7BB-ADBD-181A-E6F1-408C220B5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505F2-5397-2F62-1D8D-E42452968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PROGRESS</a:t>
            </a:r>
            <a:r>
              <a:rPr kumimoji="1" lang="ko-KR" altLang="en-US" dirty="0">
                <a:solidFill>
                  <a:srgbClr val="EEF0FF"/>
                </a:solidFill>
                <a:latin typeface="Arial" panose="020B0604020202020204" pitchFamily="34" charset="0"/>
              </a:rPr>
              <a:t> </a:t>
            </a:r>
            <a:r>
              <a:rPr kumimoji="1" lang="en-US" altLang="ko-KR" dirty="0">
                <a:solidFill>
                  <a:srgbClr val="EEF0FF"/>
                </a:solidFill>
                <a:latin typeface="Arial" panose="020B0604020202020204" pitchFamily="34" charset="0"/>
              </a:rPr>
              <a:t>(3)</a:t>
            </a:r>
            <a:endParaRPr kumimoji="1"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07FCB16-FCFC-46EE-1513-658CD4C0E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235857"/>
            <a:ext cx="7772400" cy="3650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7069F77-C5BD-4F6A-1AB8-087AAACCE3D7}"/>
              </a:ext>
            </a:extLst>
          </p:cNvPr>
          <p:cNvSpPr txBox="1"/>
          <p:nvPr/>
        </p:nvSpPr>
        <p:spPr>
          <a:xfrm>
            <a:off x="9982200" y="6215876"/>
            <a:ext cx="22098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3000" dirty="0"/>
              <a:t>MVP - VIEW</a:t>
            </a:r>
          </a:p>
        </p:txBody>
      </p:sp>
    </p:spTree>
    <p:extLst>
      <p:ext uri="{BB962C8B-B14F-4D97-AF65-F5344CB8AC3E}">
        <p14:creationId xmlns:p14="http://schemas.microsoft.com/office/powerpoint/2010/main" val="17738788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003247-06A2-88EB-ED88-2D261B3EAC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A2121F-EFBC-FB09-69DD-58A5C5235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ko-KR" dirty="0"/>
              <a:t>N</a:t>
            </a:r>
            <a:r>
              <a:rPr lang="en-US" altLang="ko-KR" dirty="0"/>
              <a:t>EXT</a:t>
            </a:r>
            <a:r>
              <a:rPr lang="en" altLang="ko-KR" dirty="0"/>
              <a:t> STEPS</a:t>
            </a:r>
            <a:endParaRPr kumimoji="1"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C2AD18-A870-2B3C-4271-C7CC5AC0C53F}"/>
              </a:ext>
            </a:extLst>
          </p:cNvPr>
          <p:cNvSpPr txBox="1"/>
          <p:nvPr/>
        </p:nvSpPr>
        <p:spPr>
          <a:xfrm>
            <a:off x="998483" y="1925690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dirty="0"/>
              <a:t>Data</a:t>
            </a:r>
            <a:endParaRPr kumimoji="1" lang="ko-KR" alt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3DBE6F-E474-82D9-812E-284358BD516C}"/>
              </a:ext>
            </a:extLst>
          </p:cNvPr>
          <p:cNvSpPr txBox="1"/>
          <p:nvPr/>
        </p:nvSpPr>
        <p:spPr>
          <a:xfrm>
            <a:off x="1292772" y="2777440"/>
            <a:ext cx="3962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문화유산 데이터 추가</a:t>
            </a:r>
            <a:endParaRPr kumimoji="1" lang="en-US" altLang="ko-KR" sz="2000" dirty="0"/>
          </a:p>
          <a:p>
            <a:pPr marL="914400" lvl="1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더 넓은 지역</a:t>
            </a:r>
            <a:endParaRPr kumimoji="1" lang="en-US" altLang="ko-KR" sz="20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데이터 쿼리 성능 개선</a:t>
            </a:r>
            <a:endParaRPr kumimoji="1" lang="en-US" altLang="ko-KR" sz="2000" dirty="0"/>
          </a:p>
          <a:p>
            <a:pPr marL="457200" indent="-457200">
              <a:buFontTx/>
              <a:buChar char="-"/>
            </a:pPr>
            <a:endParaRPr kumimoji="1" lang="en-US" altLang="ko-KR" sz="2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B031FF-87BA-CF27-BC86-DECC3A0ACB0F}"/>
              </a:ext>
            </a:extLst>
          </p:cNvPr>
          <p:cNvSpPr txBox="1"/>
          <p:nvPr/>
        </p:nvSpPr>
        <p:spPr>
          <a:xfrm>
            <a:off x="7541173" y="1941275"/>
            <a:ext cx="3962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800" dirty="0"/>
              <a:t>Feature</a:t>
            </a:r>
            <a:endParaRPr kumimoji="1" lang="ko-KR" altLang="en-US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800A17-B909-EF2F-F714-92D74AE2ABFF}"/>
              </a:ext>
            </a:extLst>
          </p:cNvPr>
          <p:cNvSpPr txBox="1"/>
          <p:nvPr/>
        </p:nvSpPr>
        <p:spPr>
          <a:xfrm>
            <a:off x="7257393" y="2715082"/>
            <a:ext cx="396240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en-US" altLang="ko-KR" sz="2000" dirty="0"/>
              <a:t>VIEW </a:t>
            </a:r>
            <a:r>
              <a:rPr kumimoji="1" lang="ko-KR" altLang="en-US" sz="2000" dirty="0"/>
              <a:t>디자인 구현</a:t>
            </a:r>
            <a:endParaRPr kumimoji="1" lang="en-US" altLang="ko-KR" sz="20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클러스터링 아이콘 추가</a:t>
            </a:r>
            <a:endParaRPr kumimoji="1" lang="en-US" altLang="ko-KR" sz="2000" dirty="0"/>
          </a:p>
          <a:p>
            <a:pPr marL="457200" indent="-457200">
              <a:lnSpc>
                <a:spcPct val="150000"/>
              </a:lnSpc>
              <a:buFontTx/>
              <a:buChar char="-"/>
            </a:pPr>
            <a:r>
              <a:rPr kumimoji="1" lang="ko-KR" altLang="en-US" sz="2000" dirty="0"/>
              <a:t>추가 기능 고려</a:t>
            </a:r>
            <a:endParaRPr kumimoji="1" lang="en-US" altLang="ko-KR" sz="2000" dirty="0"/>
          </a:p>
          <a:p>
            <a:pPr marL="457200" indent="-457200">
              <a:buFontTx/>
              <a:buChar char="-"/>
            </a:pPr>
            <a:endParaRPr kumimoji="1"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555481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108</Words>
  <Application>Microsoft Macintosh PowerPoint</Application>
  <PresentationFormat>와이드스크린</PresentationFormat>
  <Paragraphs>27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테마</vt:lpstr>
      <vt:lpstr>문화유산 지도</vt:lpstr>
      <vt:lpstr>PLAN (1)</vt:lpstr>
      <vt:lpstr>PLAN (2)</vt:lpstr>
      <vt:lpstr>PROGRESS (1)</vt:lpstr>
      <vt:lpstr>PROGRESS (2)</vt:lpstr>
      <vt:lpstr>PROGRESS (3)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성원 윤</dc:creator>
  <cp:lastModifiedBy>성원 윤</cp:lastModifiedBy>
  <cp:revision>1</cp:revision>
  <dcterms:created xsi:type="dcterms:W3CDTF">2025-10-13T05:24:30Z</dcterms:created>
  <dcterms:modified xsi:type="dcterms:W3CDTF">2025-10-13T06:17:32Z</dcterms:modified>
</cp:coreProperties>
</file>

<file path=docProps/thumbnail.jpeg>
</file>